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57" r:id="rId3"/>
    <p:sldId id="260" r:id="rId4"/>
    <p:sldId id="261" r:id="rId5"/>
    <p:sldId id="300" r:id="rId6"/>
    <p:sldId id="282" r:id="rId7"/>
    <p:sldId id="283" r:id="rId8"/>
    <p:sldId id="301" r:id="rId9"/>
    <p:sldId id="302" r:id="rId10"/>
    <p:sldId id="295" r:id="rId11"/>
    <p:sldId id="303" r:id="rId12"/>
    <p:sldId id="299" r:id="rId13"/>
  </p:sldIdLst>
  <p:sldSz cx="12192000" cy="6858000"/>
  <p:notesSz cx="10021888" cy="6888163"/>
  <p:embeddedFontLst>
    <p:embeddedFont>
      <p:font typeface="Consolas" panose="020B0609020204030204" pitchFamily="49" charset="0"/>
      <p:regular r:id="rId16"/>
      <p:bold r:id="rId17"/>
      <p:italic r:id="rId18"/>
      <p:boldItalic r:id="rId19"/>
    </p:embeddedFont>
    <p:embeddedFont>
      <p:font typeface="G마켓 산스 Bold" panose="02000000000000000000" pitchFamily="50" charset="-127"/>
      <p:regular r:id="rId20"/>
    </p:embeddedFont>
    <p:embeddedFont>
      <p:font typeface="ONE 모바일고딕 Bold" panose="00000800000000000000" pitchFamily="2" charset="-127"/>
      <p:bold r:id="rId21"/>
    </p:embeddedFont>
    <p:embeddedFont>
      <p:font typeface="ONE 모바일고딕 Title" panose="00000500000000000000" pitchFamily="2" charset="-127"/>
      <p:regular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E1E1"/>
    <a:srgbClr val="F0F0F0"/>
    <a:srgbClr val="E99C11"/>
    <a:srgbClr val="5A8480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7A8604F-5CFB-4FA0-A4E4-07F6B52F1B84}" v="126" dt="2023-11-05T04:59:30.606"/>
    <p1510:client id="{D8C60E9B-AADC-4BCE-B7CD-D438DBC025B7}" v="16" dt="2023-11-05T07:09:06.015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462" autoAdjust="0"/>
    <p:restoredTop sz="76307" autoAdjust="0"/>
  </p:normalViewPr>
  <p:slideViewPr>
    <p:cSldViewPr snapToGrid="0">
      <p:cViewPr varScale="1">
        <p:scale>
          <a:sx n="78" d="100"/>
          <a:sy n="78" d="100"/>
        </p:scale>
        <p:origin x="126" y="93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98551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5632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08271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594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635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477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315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595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87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수정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43048"/>
            <a:ext cx="8353425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프로젝트와 연결되어 있는 </a:t>
            </a:r>
            <a:r>
              <a:rPr lang="en-US" altLang="ko-KR" sz="2000" dirty="0">
                <a:latin typeface="+mn-ea"/>
              </a:rPr>
              <a:t>css </a:t>
            </a:r>
            <a:r>
              <a:rPr lang="ko-KR" altLang="en-US" sz="2000" dirty="0">
                <a:latin typeface="+mn-ea"/>
              </a:rPr>
              <a:t>파일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453631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CSS </a:t>
            </a:r>
            <a:r>
              <a:rPr lang="ko-KR" altLang="en-US" sz="2400" dirty="0">
                <a:latin typeface="+mj-ea"/>
                <a:ea typeface="+mj-ea"/>
              </a:rPr>
              <a:t>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04963" y="1702974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>
                <a:solidFill>
                  <a:srgbClr val="5A8480"/>
                </a:solidFill>
              </a:rPr>
              <a:t>App.css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17B4AC-6F31-3B51-D602-348A1A32332C}"/>
              </a:ext>
            </a:extLst>
          </p:cNvPr>
          <p:cNvSpPr txBox="1"/>
          <p:nvPr/>
        </p:nvSpPr>
        <p:spPr>
          <a:xfrm>
            <a:off x="1919288" y="3292226"/>
            <a:ext cx="8353425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class</a:t>
            </a:r>
            <a:r>
              <a:rPr lang="ko-KR" altLang="en-US" sz="2000" dirty="0">
                <a:latin typeface="+mn-ea"/>
              </a:rPr>
              <a:t>를 사용하지 않고 대신 </a:t>
            </a:r>
            <a:r>
              <a:rPr lang="en-US" altLang="ko-KR" sz="2000" dirty="0">
                <a:latin typeface="+mn-ea"/>
              </a:rPr>
              <a:t>JSX </a:t>
            </a:r>
            <a:r>
              <a:rPr lang="ko-KR" altLang="en-US" sz="2000" dirty="0">
                <a:latin typeface="+mn-ea"/>
              </a:rPr>
              <a:t>문법으로 </a:t>
            </a:r>
            <a:r>
              <a:rPr lang="en-US" altLang="ko-KR" sz="2000" dirty="0" err="1">
                <a:latin typeface="+mn-ea"/>
              </a:rPr>
              <a:t>className</a:t>
            </a:r>
            <a:r>
              <a:rPr lang="ko-KR" altLang="en-US" sz="2000" dirty="0">
                <a:latin typeface="+mn-ea"/>
              </a:rPr>
              <a:t>을 사용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5FD8D8B-0583-AC78-B089-55855F836C8E}"/>
              </a:ext>
            </a:extLst>
          </p:cNvPr>
          <p:cNvSpPr/>
          <p:nvPr/>
        </p:nvSpPr>
        <p:spPr>
          <a:xfrm>
            <a:off x="1604963" y="2852152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클래스명 변경</a:t>
            </a:r>
          </a:p>
        </p:txBody>
      </p:sp>
    </p:spTree>
    <p:extLst>
      <p:ext uri="{BB962C8B-B14F-4D97-AF65-F5344CB8AC3E}">
        <p14:creationId xmlns:p14="http://schemas.microsoft.com/office/powerpoint/2010/main" val="245077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수정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87575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CSS </a:t>
            </a:r>
            <a:r>
              <a:rPr lang="ko-KR" altLang="en-US" sz="2400" dirty="0">
                <a:latin typeface="+mj-ea"/>
                <a:ea typeface="+mj-ea"/>
              </a:rPr>
              <a:t>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04963" y="1702974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클래스명 변경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DE947F-7594-FC61-7913-394CD76A1ED3}"/>
              </a:ext>
            </a:extLst>
          </p:cNvPr>
          <p:cNvSpPr/>
          <p:nvPr/>
        </p:nvSpPr>
        <p:spPr>
          <a:xfrm>
            <a:off x="2543061" y="2271790"/>
            <a:ext cx="3795955" cy="203304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.App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text-align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center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.title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2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font-size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12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20px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C5A5EAA-A9FD-0941-A556-8086766DF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84" y="2271789"/>
            <a:ext cx="4831905" cy="203304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79125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수정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43048"/>
            <a:ext cx="8353425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build </a:t>
            </a:r>
            <a:r>
              <a:rPr lang="ko-KR" altLang="en-US" sz="2000" dirty="0">
                <a:latin typeface="+mn-ea"/>
              </a:rPr>
              <a:t>폴더를 생성하고 배포판을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493768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>
                <a:latin typeface="+mj-ea"/>
                <a:ea typeface="+mj-ea"/>
              </a:rPr>
              <a:t>배포하기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04963" y="1702974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 err="1">
                <a:solidFill>
                  <a:srgbClr val="5A8480"/>
                </a:solidFill>
              </a:rPr>
              <a:t>npm</a:t>
            </a:r>
            <a:r>
              <a:rPr lang="en-US" altLang="ko-KR" sz="2000" dirty="0">
                <a:solidFill>
                  <a:srgbClr val="5A8480"/>
                </a:solidFill>
              </a:rPr>
              <a:t> run build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AB55C04-43B1-E94B-DEB4-4520992D24FD}"/>
              </a:ext>
            </a:extLst>
          </p:cNvPr>
          <p:cNvGrpSpPr/>
          <p:nvPr/>
        </p:nvGrpSpPr>
        <p:grpSpPr>
          <a:xfrm>
            <a:off x="3970379" y="2778157"/>
            <a:ext cx="4251242" cy="2477358"/>
            <a:chOff x="2757264" y="2778157"/>
            <a:chExt cx="4251242" cy="2477358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563CC2D-5EF5-1F1C-3882-BF41B7D2BFDA}"/>
                </a:ext>
              </a:extLst>
            </p:cNvPr>
            <p:cNvGrpSpPr/>
            <p:nvPr/>
          </p:nvGrpSpPr>
          <p:grpSpPr>
            <a:xfrm>
              <a:off x="2757264" y="2778158"/>
              <a:ext cx="1925947" cy="2429891"/>
              <a:chOff x="2757264" y="2778158"/>
              <a:chExt cx="1925947" cy="2429891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CDAE6A79-B577-4746-A6C0-C8CAE6B957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57264" y="2778158"/>
                <a:ext cx="1925947" cy="2064006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585825D-CD0D-D94C-4A0D-6B19F444CD5A}"/>
                  </a:ext>
                </a:extLst>
              </p:cNvPr>
              <p:cNvSpPr txBox="1"/>
              <p:nvPr/>
            </p:nvSpPr>
            <p:spPr>
              <a:xfrm>
                <a:off x="3044670" y="4741126"/>
                <a:ext cx="1474701" cy="46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- </a:t>
                </a:r>
                <a:r>
                  <a:rPr lang="ko-KR" altLang="en-US" dirty="0" err="1">
                    <a:latin typeface="+mn-ea"/>
                  </a:rPr>
                  <a:t>배포전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-</a:t>
                </a:r>
                <a:endParaRPr lang="ko-KR" altLang="en-US" dirty="0">
                  <a:latin typeface="+mn-ea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D727F833-D03D-7CEE-0C79-92BB0E6B6E62}"/>
                </a:ext>
              </a:extLst>
            </p:cNvPr>
            <p:cNvGrpSpPr/>
            <p:nvPr/>
          </p:nvGrpSpPr>
          <p:grpSpPr>
            <a:xfrm>
              <a:off x="5183494" y="2778157"/>
              <a:ext cx="1825012" cy="2477358"/>
              <a:chOff x="5183494" y="2778157"/>
              <a:chExt cx="1825012" cy="2477358"/>
            </a:xfrm>
          </p:grpSpPr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495AF9E8-688D-F44B-5641-B650E72285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83494" y="2778157"/>
                <a:ext cx="1825012" cy="2062777"/>
              </a:xfrm>
              <a:prstGeom prst="rect">
                <a:avLst/>
              </a:prstGeom>
            </p:spPr>
          </p:pic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FCBAF55-3121-8A8B-FD28-22212C757471}"/>
                  </a:ext>
                </a:extLst>
              </p:cNvPr>
              <p:cNvSpPr txBox="1"/>
              <p:nvPr/>
            </p:nvSpPr>
            <p:spPr>
              <a:xfrm>
                <a:off x="5358649" y="4788592"/>
                <a:ext cx="1474701" cy="466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dirty="0">
                    <a:latin typeface="+mn-ea"/>
                  </a:rPr>
                  <a:t>- </a:t>
                </a:r>
                <a:r>
                  <a:rPr lang="ko-KR" altLang="en-US" dirty="0" err="1">
                    <a:latin typeface="+mn-ea"/>
                  </a:rPr>
                  <a:t>배포후</a:t>
                </a:r>
                <a:r>
                  <a:rPr lang="ko-KR" altLang="en-US" dirty="0">
                    <a:latin typeface="+mn-ea"/>
                  </a:rPr>
                  <a:t> </a:t>
                </a:r>
                <a:r>
                  <a:rPr lang="en-US" altLang="ko-KR" dirty="0">
                    <a:latin typeface="+mn-ea"/>
                  </a:rPr>
                  <a:t>-</a:t>
                </a:r>
                <a:endParaRPr lang="ko-KR" altLang="en-US" dirty="0"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756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3751848" y="3753864"/>
            <a:ext cx="7995652" cy="154206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모서리가 둥근 직사각형 1"/>
          <p:cNvSpPr/>
          <p:nvPr/>
        </p:nvSpPr>
        <p:spPr>
          <a:xfrm>
            <a:off x="590443" y="1724712"/>
            <a:ext cx="9093384" cy="1130218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25987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프로젝트 이해하기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50" y="1723826"/>
            <a:ext cx="4503174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주요 명령어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폴더 구조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01786" y="312579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1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000" dirty="0">
              <a:solidFill>
                <a:srgbClr val="F1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823395" y="3286693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프로젝트 수정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05634" y="3785569"/>
            <a:ext cx="7137620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문구 변경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CSS </a:t>
            </a:r>
            <a:r>
              <a:rPr lang="ko-KR" altLang="en-US" sz="2000" dirty="0">
                <a:latin typeface="+mn-ea"/>
              </a:rPr>
              <a:t>변경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배포하기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333500" y="2235200"/>
            <a:ext cx="9525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이해하기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이해하기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34434"/>
            <a:ext cx="8677274" cy="1893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npm</a:t>
            </a:r>
            <a:r>
              <a:rPr lang="en-US" altLang="ko-KR" sz="2000" dirty="0">
                <a:latin typeface="+mn-ea"/>
              </a:rPr>
              <a:t> start : </a:t>
            </a:r>
            <a:r>
              <a:rPr lang="ko-KR" altLang="en-US" sz="2000" dirty="0">
                <a:latin typeface="+mn-ea"/>
              </a:rPr>
              <a:t>개발 서버 실행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프로젝트 실행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npm</a:t>
            </a:r>
            <a:r>
              <a:rPr lang="en-US" altLang="ko-KR" sz="2000" dirty="0">
                <a:latin typeface="+mn-ea"/>
              </a:rPr>
              <a:t> run build: </a:t>
            </a:r>
            <a:r>
              <a:rPr lang="ko-KR" altLang="en-US" sz="2000" dirty="0">
                <a:latin typeface="+mn-ea"/>
              </a:rPr>
              <a:t>배포용 정적 파일 생성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npm</a:t>
            </a:r>
            <a:r>
              <a:rPr lang="en-US" altLang="ko-KR" sz="2000" dirty="0">
                <a:latin typeface="+mn-ea"/>
              </a:rPr>
              <a:t> run eject : </a:t>
            </a:r>
            <a:r>
              <a:rPr lang="ko-KR" altLang="en-US" sz="2000" dirty="0">
                <a:latin typeface="+mn-ea"/>
              </a:rPr>
              <a:t>개발버전을 제거하고 배포용 프로젝트 생성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되돌리기 불가</a:t>
            </a:r>
            <a:r>
              <a:rPr lang="en-US" altLang="ko-KR" sz="2000" dirty="0">
                <a:latin typeface="+mn-ea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cd react-basic : react-basic</a:t>
            </a:r>
            <a:r>
              <a:rPr lang="ko-KR" altLang="en-US" sz="2000" dirty="0">
                <a:latin typeface="+mn-ea"/>
              </a:rPr>
              <a:t>이란 프로그램 폴더로 이동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750193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주요 명령어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프로젝트 관련 명령어</a:t>
            </a:r>
          </a:p>
        </p:txBody>
      </p:sp>
    </p:spTree>
    <p:extLst>
      <p:ext uri="{BB962C8B-B14F-4D97-AF65-F5344CB8AC3E}">
        <p14:creationId xmlns:p14="http://schemas.microsoft.com/office/powerpoint/2010/main" val="3826143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이해하기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34434"/>
            <a:ext cx="8477779" cy="2355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node_modules</a:t>
            </a:r>
            <a:r>
              <a:rPr lang="en-US" altLang="ko-KR" sz="2000" dirty="0">
                <a:latin typeface="+mn-ea"/>
              </a:rPr>
              <a:t>: </a:t>
            </a:r>
            <a:r>
              <a:rPr lang="ko-KR" altLang="en-US" sz="2000" dirty="0">
                <a:latin typeface="+mn-ea"/>
              </a:rPr>
              <a:t>어플리케이션에 필요한  외부 라이브러리 패키지들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public: index.html</a:t>
            </a:r>
            <a:r>
              <a:rPr lang="ko-KR" altLang="en-US" sz="2000" dirty="0">
                <a:latin typeface="+mn-ea"/>
              </a:rPr>
              <a:t>과 같은 정적 파일이 포함되는 폴더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src: </a:t>
            </a:r>
            <a:r>
              <a:rPr lang="ko-KR" altLang="en-US" sz="2000" dirty="0" err="1">
                <a:latin typeface="+mn-ea"/>
              </a:rPr>
              <a:t>리액트</a:t>
            </a:r>
            <a:r>
              <a:rPr lang="ko-KR" altLang="en-US" sz="2000" dirty="0">
                <a:latin typeface="+mn-ea"/>
              </a:rPr>
              <a:t> 내부에서 작성하는 거의 모든 파일들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package.json</a:t>
            </a:r>
            <a:r>
              <a:rPr lang="en-US" altLang="ko-KR" sz="2000" dirty="0">
                <a:latin typeface="+mn-ea"/>
              </a:rPr>
              <a:t> : </a:t>
            </a:r>
            <a:r>
              <a:rPr lang="ko-KR" altLang="en-US" sz="2000" dirty="0">
                <a:latin typeface="+mn-ea"/>
              </a:rPr>
              <a:t>프로젝트에 관련된 기본적인 내용</a:t>
            </a:r>
            <a:r>
              <a:rPr lang="en-US" altLang="ko-KR" sz="2000" dirty="0">
                <a:latin typeface="+mn-ea"/>
              </a:rPr>
              <a:t>(</a:t>
            </a:r>
            <a:r>
              <a:rPr lang="ko-KR" altLang="en-US" sz="2000" dirty="0">
                <a:latin typeface="+mn-ea"/>
              </a:rPr>
              <a:t>프로젝트의 이름</a:t>
            </a:r>
            <a:r>
              <a:rPr lang="en-US" altLang="ko-KR" sz="2000" dirty="0">
                <a:latin typeface="+mn-ea"/>
              </a:rPr>
              <a:t>, </a:t>
            </a:r>
            <a:r>
              <a:rPr lang="ko-KR" altLang="en-US" sz="2000" dirty="0">
                <a:latin typeface="+mn-ea"/>
              </a:rPr>
              <a:t>버전 등</a:t>
            </a:r>
            <a:r>
              <a:rPr lang="en-US" altLang="ko-KR" sz="2000" dirty="0">
                <a:latin typeface="+mn-ea"/>
              </a:rPr>
              <a:t>)</a:t>
            </a:r>
            <a:r>
              <a:rPr lang="ko-KR" altLang="en-US" sz="2000" dirty="0">
                <a:latin typeface="+mn-ea"/>
              </a:rPr>
              <a:t>과 라이브러리들의 목록</a:t>
            </a:r>
            <a:endParaRPr lang="en-US" altLang="ko-KR" sz="20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55689" y="1196975"/>
            <a:ext cx="23761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폴더 구조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595438" y="1705359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프로젝트 생성 후 폴더 구조</a:t>
            </a:r>
          </a:p>
        </p:txBody>
      </p:sp>
    </p:spTree>
    <p:extLst>
      <p:ext uri="{BB962C8B-B14F-4D97-AF65-F5344CB8AC3E}">
        <p14:creationId xmlns:p14="http://schemas.microsoft.com/office/powerpoint/2010/main" val="2147695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333500" y="2235200"/>
            <a:ext cx="9525000" cy="2387600"/>
          </a:xfrm>
        </p:spPr>
        <p:txBody>
          <a:bodyPr>
            <a:normAutofit/>
          </a:bodyPr>
          <a:lstStyle/>
          <a:p>
            <a:r>
              <a:rPr lang="ko-KR" altLang="en-US" dirty="0"/>
              <a:t>프로젝트 수정</a:t>
            </a:r>
          </a:p>
        </p:txBody>
      </p:sp>
    </p:spTree>
    <p:extLst>
      <p:ext uri="{BB962C8B-B14F-4D97-AF65-F5344CB8AC3E}">
        <p14:creationId xmlns:p14="http://schemas.microsoft.com/office/powerpoint/2010/main" val="112163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수정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43048"/>
            <a:ext cx="8353425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latin typeface="+mn-ea"/>
              </a:rPr>
              <a:t>스니펫</a:t>
            </a:r>
            <a:r>
              <a:rPr lang="ko-KR" altLang="en-US" sz="2000" dirty="0">
                <a:latin typeface="+mn-ea"/>
              </a:rPr>
              <a:t> 설치로 빠른 코딩 가능</a:t>
            </a:r>
            <a:endParaRPr lang="en-US" altLang="ko-KR" sz="20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+mn-ea"/>
              </a:rPr>
              <a:t>React-native snippets</a:t>
            </a:r>
            <a:endParaRPr lang="ko-KR" altLang="en-US" sz="20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87575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문구변경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04963" y="1702974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ko-KR" altLang="en-US" sz="2000" dirty="0" err="1">
                <a:solidFill>
                  <a:srgbClr val="5A8480"/>
                </a:solidFill>
              </a:rPr>
              <a:t>익스텐션</a:t>
            </a:r>
            <a:r>
              <a:rPr lang="ko-KR" altLang="en-US" sz="2000" dirty="0">
                <a:solidFill>
                  <a:srgbClr val="5A8480"/>
                </a:solidFill>
              </a:rPr>
              <a:t> 설치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537371-E94C-2F57-24B8-278CB8AC3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945" y="3194571"/>
            <a:ext cx="6820110" cy="176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148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수정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19288" y="2143048"/>
            <a:ext cx="8353425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 err="1">
                <a:latin typeface="+mn-ea"/>
              </a:rPr>
              <a:t>ReactDOM.createRoot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함수를 통해 </a:t>
            </a:r>
            <a:r>
              <a:rPr lang="en-US" altLang="ko-KR" sz="2000" dirty="0">
                <a:latin typeface="+mn-ea"/>
              </a:rPr>
              <a:t>id root</a:t>
            </a:r>
            <a:r>
              <a:rPr lang="ko-KR" altLang="en-US" sz="2000" dirty="0">
                <a:latin typeface="+mn-ea"/>
              </a:rPr>
              <a:t>에 요소를 생성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87575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문구변경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04963" y="1702974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>
                <a:solidFill>
                  <a:srgbClr val="5A8480"/>
                </a:solidFill>
              </a:rPr>
              <a:t>Index.js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C3A6B9-38E3-3FED-AFC9-C327CB78390C}"/>
              </a:ext>
            </a:extLst>
          </p:cNvPr>
          <p:cNvSpPr txBox="1"/>
          <p:nvPr/>
        </p:nvSpPr>
        <p:spPr>
          <a:xfrm>
            <a:off x="1919288" y="3292226"/>
            <a:ext cx="8353425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+mn-ea"/>
              </a:rPr>
              <a:t>실제로 사용자에게 보여줄 화면을 정의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87C9364-459B-FFA6-8294-24402D3D8C8B}"/>
              </a:ext>
            </a:extLst>
          </p:cNvPr>
          <p:cNvSpPr/>
          <p:nvPr/>
        </p:nvSpPr>
        <p:spPr>
          <a:xfrm>
            <a:off x="1604963" y="2852152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>
                <a:solidFill>
                  <a:srgbClr val="5A8480"/>
                </a:solidFill>
              </a:rPr>
              <a:t>App.js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8516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8" y="308009"/>
            <a:ext cx="8966283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프로젝트 수정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87575" cy="44163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문구변경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604963" y="1702974"/>
            <a:ext cx="3493768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>
                <a:solidFill>
                  <a:srgbClr val="5A8480"/>
                </a:solidFill>
              </a:rPr>
              <a:t>App.js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DE947F-7594-FC61-7913-394CD76A1ED3}"/>
              </a:ext>
            </a:extLst>
          </p:cNvPr>
          <p:cNvSpPr/>
          <p:nvPr/>
        </p:nvSpPr>
        <p:spPr>
          <a:xfrm>
            <a:off x="2543061" y="2271789"/>
            <a:ext cx="7105879" cy="285626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React, {Component}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'react'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'./App.css'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extends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Component{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render(){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&lt;div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2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"App"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Hello, World!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altLang="ko-KR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&lt;/div&gt;</a:t>
            </a:r>
            <a:endParaRPr lang="en-US" altLang="ko-KR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export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2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en-US" altLang="ko-KR" sz="12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App;</a:t>
            </a:r>
          </a:p>
        </p:txBody>
      </p:sp>
    </p:spTree>
    <p:extLst>
      <p:ext uri="{BB962C8B-B14F-4D97-AF65-F5344CB8AC3E}">
        <p14:creationId xmlns:p14="http://schemas.microsoft.com/office/powerpoint/2010/main" val="718251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1014</TotalTime>
  <Words>1035</Words>
  <Application>Microsoft Office PowerPoint</Application>
  <PresentationFormat>와이드스크린</PresentationFormat>
  <Paragraphs>155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9" baseType="lpstr">
      <vt:lpstr>ONE 모바일고딕 Title</vt:lpstr>
      <vt:lpstr>ONE 모바일고딕 Bold</vt:lpstr>
      <vt:lpstr>Consolas</vt:lpstr>
      <vt:lpstr>Arial</vt:lpstr>
      <vt:lpstr>G마켓 산스 Bold</vt:lpstr>
      <vt:lpstr>맑은 고딕</vt:lpstr>
      <vt:lpstr>Office 테마</vt:lpstr>
      <vt:lpstr>React와 Firebase로  시작하는 웹 프로그래밍</vt:lpstr>
      <vt:lpstr>PowerPoint 프레젠테이션</vt:lpstr>
      <vt:lpstr>프로젝트 이해하기</vt:lpstr>
      <vt:lpstr>프로젝트 이해하기</vt:lpstr>
      <vt:lpstr>프로젝트 이해하기</vt:lpstr>
      <vt:lpstr>프로젝트 수정</vt:lpstr>
      <vt:lpstr>프로젝트 수정</vt:lpstr>
      <vt:lpstr>프로젝트 수정</vt:lpstr>
      <vt:lpstr>프로젝트 수정</vt:lpstr>
      <vt:lpstr>프로젝트 수정</vt:lpstr>
      <vt:lpstr>프로젝트 수정</vt:lpstr>
      <vt:lpstr>프로젝트 수정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61</cp:revision>
  <cp:lastPrinted>2021-11-30T05:26:28Z</cp:lastPrinted>
  <dcterms:created xsi:type="dcterms:W3CDTF">2021-11-30T00:54:57Z</dcterms:created>
  <dcterms:modified xsi:type="dcterms:W3CDTF">2023-11-05T07:09:17Z</dcterms:modified>
</cp:coreProperties>
</file>